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4"/>
  </p:notesMasterIdLst>
  <p:sldIdLst>
    <p:sldId id="268" r:id="rId2"/>
    <p:sldId id="270" r:id="rId3"/>
  </p:sldIdLst>
  <p:sldSz cx="122396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94"/>
    <p:restoredTop sz="94672"/>
  </p:normalViewPr>
  <p:slideViewPr>
    <p:cSldViewPr snapToGrid="0">
      <p:cViewPr>
        <p:scale>
          <a:sx n="100" d="100"/>
          <a:sy n="100" d="100"/>
        </p:scale>
        <p:origin x="2784" y="1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D55BC4-9B31-BB49-84D7-7BFF9652093C}" type="datetimeFigureOut">
              <a:rPr lang="en-US" smtClean="0"/>
              <a:t>4/10/25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04863" y="1143000"/>
            <a:ext cx="52482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5E93FC-F6E9-6F47-8E21-41652867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931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9953" y="1178222"/>
            <a:ext cx="9179719" cy="2506427"/>
          </a:xfrm>
        </p:spPr>
        <p:txBody>
          <a:bodyPr anchor="b"/>
          <a:lstStyle>
            <a:lvl1pPr algn="ctr"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9953" y="3781306"/>
            <a:ext cx="9179719" cy="1738167"/>
          </a:xfrm>
        </p:spPr>
        <p:txBody>
          <a:bodyPr/>
          <a:lstStyle>
            <a:lvl1pPr marL="0" indent="0" algn="ctr">
              <a:buNone/>
              <a:defRPr sz="2409"/>
            </a:lvl1pPr>
            <a:lvl2pPr marL="458983" indent="0" algn="ctr">
              <a:buNone/>
              <a:defRPr sz="2008"/>
            </a:lvl2pPr>
            <a:lvl3pPr marL="917966" indent="0" algn="ctr">
              <a:buNone/>
              <a:defRPr sz="1807"/>
            </a:lvl3pPr>
            <a:lvl4pPr marL="1376949" indent="0" algn="ctr">
              <a:buNone/>
              <a:defRPr sz="1606"/>
            </a:lvl4pPr>
            <a:lvl5pPr marL="1835932" indent="0" algn="ctr">
              <a:buNone/>
              <a:defRPr sz="1606"/>
            </a:lvl5pPr>
            <a:lvl6pPr marL="2294915" indent="0" algn="ctr">
              <a:buNone/>
              <a:defRPr sz="1606"/>
            </a:lvl6pPr>
            <a:lvl7pPr marL="2753898" indent="0" algn="ctr">
              <a:buNone/>
              <a:defRPr sz="1606"/>
            </a:lvl7pPr>
            <a:lvl8pPr marL="3212882" indent="0" algn="ctr">
              <a:buNone/>
              <a:defRPr sz="1606"/>
            </a:lvl8pPr>
            <a:lvl9pPr marL="3671865" indent="0" algn="ctr">
              <a:buNone/>
              <a:defRPr sz="160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2025/4/10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6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2025/4/10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01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58982" y="383297"/>
            <a:ext cx="2639169" cy="610108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1474" y="383297"/>
            <a:ext cx="7764512" cy="610108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2025/4/10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39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2025/4/10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799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099" y="1794830"/>
            <a:ext cx="10556677" cy="2994714"/>
          </a:xfrm>
        </p:spPr>
        <p:txBody>
          <a:bodyPr anchor="b"/>
          <a:lstStyle>
            <a:lvl1pPr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5099" y="4817875"/>
            <a:ext cx="10556677" cy="1574849"/>
          </a:xfrm>
        </p:spPr>
        <p:txBody>
          <a:bodyPr/>
          <a:lstStyle>
            <a:lvl1pPr marL="0" indent="0">
              <a:buNone/>
              <a:defRPr sz="2409">
                <a:solidFill>
                  <a:schemeClr val="tx1">
                    <a:tint val="75000"/>
                  </a:schemeClr>
                </a:solidFill>
              </a:defRPr>
            </a:lvl1pPr>
            <a:lvl2pPr marL="458983" indent="0">
              <a:buNone/>
              <a:defRPr sz="2008">
                <a:solidFill>
                  <a:schemeClr val="tx1">
                    <a:tint val="75000"/>
                  </a:schemeClr>
                </a:solidFill>
              </a:defRPr>
            </a:lvl2pPr>
            <a:lvl3pPr marL="917966" indent="0">
              <a:buNone/>
              <a:defRPr sz="1807">
                <a:solidFill>
                  <a:schemeClr val="tx1">
                    <a:tint val="75000"/>
                  </a:schemeClr>
                </a:solidFill>
              </a:defRPr>
            </a:lvl3pPr>
            <a:lvl4pPr marL="1376949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4pPr>
            <a:lvl5pPr marL="183593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5pPr>
            <a:lvl6pPr marL="229491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6pPr>
            <a:lvl7pPr marL="2753898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7pPr>
            <a:lvl8pPr marL="321288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8pPr>
            <a:lvl9pPr marL="367186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2025/4/10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9163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1474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310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2025/4/10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3762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8" y="383297"/>
            <a:ext cx="10556677" cy="13915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3069" y="1764832"/>
            <a:ext cx="51779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069" y="2629749"/>
            <a:ext cx="51779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310" y="1764832"/>
            <a:ext cx="52034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310" y="2629749"/>
            <a:ext cx="52034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2025/4/10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320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2025/4/10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1412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2025/4/10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333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3435" y="1036569"/>
            <a:ext cx="6196310" cy="5116178"/>
          </a:xfrm>
        </p:spPr>
        <p:txBody>
          <a:bodyPr/>
          <a:lstStyle>
            <a:lvl1pPr>
              <a:defRPr sz="3212"/>
            </a:lvl1pPr>
            <a:lvl2pPr>
              <a:defRPr sz="2811"/>
            </a:lvl2pPr>
            <a:lvl3pPr>
              <a:defRPr sz="2409"/>
            </a:lvl3pPr>
            <a:lvl4pPr>
              <a:defRPr sz="2008"/>
            </a:lvl4pPr>
            <a:lvl5pPr>
              <a:defRPr sz="2008"/>
            </a:lvl5pPr>
            <a:lvl6pPr>
              <a:defRPr sz="2008"/>
            </a:lvl6pPr>
            <a:lvl7pPr>
              <a:defRPr sz="2008"/>
            </a:lvl7pPr>
            <a:lvl8pPr>
              <a:defRPr sz="2008"/>
            </a:lvl8pPr>
            <a:lvl9pPr>
              <a:defRPr sz="200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2025/4/10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8809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03435" y="1036569"/>
            <a:ext cx="6196310" cy="5116178"/>
          </a:xfrm>
        </p:spPr>
        <p:txBody>
          <a:bodyPr anchor="t"/>
          <a:lstStyle>
            <a:lvl1pPr marL="0" indent="0">
              <a:buNone/>
              <a:defRPr sz="3212"/>
            </a:lvl1pPr>
            <a:lvl2pPr marL="458983" indent="0">
              <a:buNone/>
              <a:defRPr sz="2811"/>
            </a:lvl2pPr>
            <a:lvl3pPr marL="917966" indent="0">
              <a:buNone/>
              <a:defRPr sz="2409"/>
            </a:lvl3pPr>
            <a:lvl4pPr marL="1376949" indent="0">
              <a:buNone/>
              <a:defRPr sz="2008"/>
            </a:lvl4pPr>
            <a:lvl5pPr marL="1835932" indent="0">
              <a:buNone/>
              <a:defRPr sz="2008"/>
            </a:lvl5pPr>
            <a:lvl6pPr marL="2294915" indent="0">
              <a:buNone/>
              <a:defRPr sz="2008"/>
            </a:lvl6pPr>
            <a:lvl7pPr marL="2753898" indent="0">
              <a:buNone/>
              <a:defRPr sz="2008"/>
            </a:lvl7pPr>
            <a:lvl8pPr marL="3212882" indent="0">
              <a:buNone/>
              <a:defRPr sz="2008"/>
            </a:lvl8pPr>
            <a:lvl9pPr marL="3671865" indent="0">
              <a:buNone/>
              <a:defRPr sz="200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2025/4/10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10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474" y="383297"/>
            <a:ext cx="10556677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474" y="1916484"/>
            <a:ext cx="10556677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474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2025/4/10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4376" y="6672697"/>
            <a:ext cx="413087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44235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13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7966" rtl="0" eaLnBrk="1" latinLnBrk="0" hangingPunct="1">
        <a:lnSpc>
          <a:spcPct val="90000"/>
        </a:lnSpc>
        <a:spcBef>
          <a:spcPct val="0"/>
        </a:spcBef>
        <a:buNone/>
        <a:defRPr sz="44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9492" indent="-229492" algn="l" defTabSz="917966" rtl="0" eaLnBrk="1" latinLnBrk="0" hangingPunct="1">
        <a:lnSpc>
          <a:spcPct val="90000"/>
        </a:lnSpc>
        <a:spcBef>
          <a:spcPts val="1004"/>
        </a:spcBef>
        <a:buFont typeface="Arial" panose="020B0604020202020204" pitchFamily="34" charset="0"/>
        <a:buChar char="•"/>
        <a:defRPr sz="2811" kern="1200">
          <a:solidFill>
            <a:schemeClr val="tx1"/>
          </a:solidFill>
          <a:latin typeface="+mn-lt"/>
          <a:ea typeface="+mn-ea"/>
          <a:cs typeface="+mn-cs"/>
        </a:defRPr>
      </a:lvl1pPr>
      <a:lvl2pPr marL="688475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409" kern="1200">
          <a:solidFill>
            <a:schemeClr val="tx1"/>
          </a:solidFill>
          <a:latin typeface="+mn-lt"/>
          <a:ea typeface="+mn-ea"/>
          <a:cs typeface="+mn-cs"/>
        </a:defRPr>
      </a:lvl2pPr>
      <a:lvl3pPr marL="1147458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008" kern="1200">
          <a:solidFill>
            <a:schemeClr val="tx1"/>
          </a:solidFill>
          <a:latin typeface="+mn-lt"/>
          <a:ea typeface="+mn-ea"/>
          <a:cs typeface="+mn-cs"/>
        </a:defRPr>
      </a:lvl3pPr>
      <a:lvl4pPr marL="1606441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2065424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524407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983390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442373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901356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1pPr>
      <a:lvl2pPr marL="458983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2pPr>
      <a:lvl3pPr marL="917966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3pPr>
      <a:lvl4pPr marL="1376949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183593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29491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753898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21288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67186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tructure made of matches and balls&#10;&#10;Description automatically generated">
            <a:extLst>
              <a:ext uri="{FF2B5EF4-FFF2-40B4-BE49-F238E27FC236}">
                <a16:creationId xmlns:a16="http://schemas.microsoft.com/office/drawing/2014/main" id="{789B09E8-B6EB-40C5-F8D6-8DFCD73020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126" t="23317" r="14618" b="6380"/>
          <a:stretch/>
        </p:blipFill>
        <p:spPr>
          <a:xfrm>
            <a:off x="352446" y="-344"/>
            <a:ext cx="11534733" cy="72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4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ulpture of a duck made of colored beads&#10;&#10;Description automatically generated">
            <a:extLst>
              <a:ext uri="{FF2B5EF4-FFF2-40B4-BE49-F238E27FC236}">
                <a16:creationId xmlns:a16="http://schemas.microsoft.com/office/drawing/2014/main" id="{B6E8070D-F4AA-B9E8-0198-A0104664E6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95" t="13789" r="4313" b="5312"/>
          <a:stretch/>
        </p:blipFill>
        <p:spPr>
          <a:xfrm>
            <a:off x="-1" y="-344"/>
            <a:ext cx="12239625" cy="72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566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279</TotalTime>
  <Words>0</Words>
  <Application>Microsoft Macintosh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主题</vt:lpstr>
      <vt:lpstr>PowerPoint Presentation</vt:lpstr>
      <vt:lpstr>PowerPoint Presentation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Song Peng</cp:lastModifiedBy>
  <cp:revision>77</cp:revision>
  <dcterms:created xsi:type="dcterms:W3CDTF">2017-08-04T08:27:17Z</dcterms:created>
  <dcterms:modified xsi:type="dcterms:W3CDTF">2025-04-10T01:40:19Z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e298231-ee28-4c9e-9ffa-238d0040efda_Enabled">
    <vt:lpwstr>true</vt:lpwstr>
  </property>
  <property fmtid="{D5CDD505-2E9C-101B-9397-08002B2CF9AE}" pid="3" name="MSIP_Label_be298231-ee28-4c9e-9ffa-238d0040efda_SetDate">
    <vt:lpwstr>2022-04-26T23:24:14Z</vt:lpwstr>
  </property>
  <property fmtid="{D5CDD505-2E9C-101B-9397-08002B2CF9AE}" pid="4" name="MSIP_Label_be298231-ee28-4c9e-9ffa-238d0040efda_Method">
    <vt:lpwstr>Privileged</vt:lpwstr>
  </property>
  <property fmtid="{D5CDD505-2E9C-101B-9397-08002B2CF9AE}" pid="5" name="MSIP_Label_be298231-ee28-4c9e-9ffa-238d0040efda_Name">
    <vt:lpwstr>Public</vt:lpwstr>
  </property>
  <property fmtid="{D5CDD505-2E9C-101B-9397-08002B2CF9AE}" pid="6" name="MSIP_Label_be298231-ee28-4c9e-9ffa-238d0040efda_SiteId">
    <vt:lpwstr>3476b776-e990-4f72-b950-62489831623d</vt:lpwstr>
  </property>
  <property fmtid="{D5CDD505-2E9C-101B-9397-08002B2CF9AE}" pid="7" name="MSIP_Label_be298231-ee28-4c9e-9ffa-238d0040efda_ActionId">
    <vt:lpwstr>3bde9778-518b-4c10-9768-959abfc32648</vt:lpwstr>
  </property>
  <property fmtid="{D5CDD505-2E9C-101B-9397-08002B2CF9AE}" pid="8" name="MSIP_Label_be298231-ee28-4c9e-9ffa-238d0040efda_ContentBits">
    <vt:lpwstr>0</vt:lpwstr>
  </property>
</Properties>
</file>

<file path=docProps/thumbnail.jpeg>
</file>